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596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1497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091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3630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098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540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1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267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645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4342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4565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A5844-59A4-4101-A09E-BC7F972679FD}" type="datetimeFigureOut">
              <a:rPr lang="sv-SE" smtClean="0"/>
              <a:t>2017-10-24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C68D3-CFE2-43DB-AA15-8DF72BEB21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76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2894" y="0"/>
            <a:ext cx="7150894" cy="9396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60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Company>Försvarsmakten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Administratör</dc:creator>
  <cp:lastModifiedBy>Administratör</cp:lastModifiedBy>
  <cp:revision>1</cp:revision>
  <dcterms:created xsi:type="dcterms:W3CDTF">2017-10-23T22:36:00Z</dcterms:created>
  <dcterms:modified xsi:type="dcterms:W3CDTF">2017-10-23T22:39:16Z</dcterms:modified>
</cp:coreProperties>
</file>