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44-59A4-4101-A09E-BC7F972679FD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68D3-CFE2-43DB-AA15-8DF72BEB2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596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44-59A4-4101-A09E-BC7F972679FD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68D3-CFE2-43DB-AA15-8DF72BEB2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149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44-59A4-4101-A09E-BC7F972679FD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68D3-CFE2-43DB-AA15-8DF72BEB2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91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44-59A4-4101-A09E-BC7F972679FD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68D3-CFE2-43DB-AA15-8DF72BEB2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363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44-59A4-4101-A09E-BC7F972679FD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68D3-CFE2-43DB-AA15-8DF72BEB2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98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44-59A4-4101-A09E-BC7F972679FD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68D3-CFE2-43DB-AA15-8DF72BEB2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4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44-59A4-4101-A09E-BC7F972679FD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68D3-CFE2-43DB-AA15-8DF72BEB2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1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44-59A4-4101-A09E-BC7F972679FD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68D3-CFE2-43DB-AA15-8DF72BEB2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267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44-59A4-4101-A09E-BC7F972679FD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68D3-CFE2-43DB-AA15-8DF72BEB2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645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44-59A4-4101-A09E-BC7F972679FD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68D3-CFE2-43DB-AA15-8DF72BEB2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34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44-59A4-4101-A09E-BC7F972679FD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68D3-CFE2-43DB-AA15-8DF72BEB2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456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A5844-59A4-4101-A09E-BC7F972679FD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C68D3-CFE2-43DB-AA15-8DF72BEB2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776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2894" y="0"/>
            <a:ext cx="7150894" cy="9396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6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Bildspel på skärmen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Försvarsmakten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Administratör</dc:creator>
  <cp:lastModifiedBy>Administratör</cp:lastModifiedBy>
  <cp:revision>1</cp:revision>
  <dcterms:created xsi:type="dcterms:W3CDTF">2017-10-23T22:36:00Z</dcterms:created>
  <dcterms:modified xsi:type="dcterms:W3CDTF">2017-10-23T22:39:16Z</dcterms:modified>
</cp:coreProperties>
</file>