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E378-BA00-40B3-B0A8-54F59CEA71AC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350-B2A1-4F33-B0DF-59C577D3E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568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E378-BA00-40B3-B0A8-54F59CEA71AC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350-B2A1-4F33-B0DF-59C577D3E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94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E378-BA00-40B3-B0A8-54F59CEA71AC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350-B2A1-4F33-B0DF-59C577D3E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53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E378-BA00-40B3-B0A8-54F59CEA71AC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350-B2A1-4F33-B0DF-59C577D3E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66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E378-BA00-40B3-B0A8-54F59CEA71AC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350-B2A1-4F33-B0DF-59C577D3E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90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E378-BA00-40B3-B0A8-54F59CEA71AC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350-B2A1-4F33-B0DF-59C577D3E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22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E378-BA00-40B3-B0A8-54F59CEA71AC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350-B2A1-4F33-B0DF-59C577D3E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23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E378-BA00-40B3-B0A8-54F59CEA71AC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350-B2A1-4F33-B0DF-59C577D3E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03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E378-BA00-40B3-B0A8-54F59CEA71AC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350-B2A1-4F33-B0DF-59C577D3E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01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E378-BA00-40B3-B0A8-54F59CEA71AC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350-B2A1-4F33-B0DF-59C577D3E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0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E378-BA00-40B3-B0A8-54F59CEA71AC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350-B2A1-4F33-B0DF-59C577D3E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21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EE378-BA00-40B3-B0A8-54F59CEA71AC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9350-B2A1-4F33-B0DF-59C577D3E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2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4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7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24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Bengt Schwartz</dc:creator>
  <cp:lastModifiedBy>Bengt Schwartz</cp:lastModifiedBy>
  <cp:revision>1</cp:revision>
  <dcterms:created xsi:type="dcterms:W3CDTF">2016-12-02T12:38:45Z</dcterms:created>
  <dcterms:modified xsi:type="dcterms:W3CDTF">2016-12-02T12:39:31Z</dcterms:modified>
</cp:coreProperties>
</file>